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148D-C816-4259-8904-8224E39287E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A5896-5097-461F-9491-9010C1ED0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5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4489E-D580-494A-B6FA-FD23D748265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DF754-7BBE-46A5-8D61-BF06CA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66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DF754-7BBE-46A5-8D61-BF06CA0DEA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1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5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6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29C8-1579-442E-A49D-EC92AF05185F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 IM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2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41: </a:t>
            </a:r>
            <a:r>
              <a:rPr lang="en-US" dirty="0" smtClean="0"/>
              <a:t>¿</a:t>
            </a:r>
            <a:r>
              <a:rPr lang="en-US" dirty="0" err="1" smtClean="0"/>
              <a:t>Compras</a:t>
            </a:r>
            <a:r>
              <a:rPr lang="en-US" dirty="0" smtClean="0"/>
              <a:t> </a:t>
            </a:r>
            <a:r>
              <a:rPr lang="en-US" dirty="0" err="1" smtClean="0"/>
              <a:t>artesanias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viajas</a:t>
            </a:r>
            <a:r>
              <a:rPr lang="en-US" dirty="0" smtClean="0"/>
              <a:t> a un </a:t>
            </a:r>
            <a:r>
              <a:rPr lang="en-US" dirty="0" err="1" smtClean="0"/>
              <a:t>pais</a:t>
            </a:r>
            <a:r>
              <a:rPr lang="en-US" dirty="0" smtClean="0"/>
              <a:t> </a:t>
            </a:r>
            <a:r>
              <a:rPr lang="en-US" dirty="0" err="1" smtClean="0"/>
              <a:t>extranjero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</a:t>
            </a:r>
            <a:r>
              <a:rPr lang="en-US" u="sng" dirty="0" err="1" smtClean="0"/>
              <a:t>Repaso</a:t>
            </a:r>
            <a:r>
              <a:rPr lang="en-US" u="sng" dirty="0" smtClean="0"/>
              <a:t> de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1 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58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76200" y="6324600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649069"/>
            <a:ext cx="3886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13055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Indigenous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2281535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textiles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0735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sandals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100935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ceramics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1400" y="2263914"/>
            <a:ext cx="1295400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Artisanal work</a:t>
            </a:r>
            <a:endParaRPr lang="en-US" sz="2000" b="1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715000" y="32004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57900" y="40386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486400" y="5405735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1200" y="26670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Client/ costumer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0" y="35052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pay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50862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FF0000"/>
                </a:solidFill>
              </a:rPr>
              <a:t>Regatear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to </a:t>
            </a:r>
            <a:r>
              <a:rPr lang="en-US" sz="2000" b="1" dirty="0" err="1" smtClean="0">
                <a:solidFill>
                  <a:srgbClr val="FF0000"/>
                </a:solidFill>
              </a:rPr>
              <a:t>Bargin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30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3048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40386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How much are the tomatoes for?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4702314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They are at 50 per kilo.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52900" y="5715000"/>
            <a:ext cx="2476500" cy="446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0200" y="6096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No, nothing else, thank you.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304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4-6</a:t>
            </a:r>
            <a:r>
              <a:rPr lang="en-US" dirty="0" smtClean="0"/>
              <a:t> p. 305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9.6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VOCABULARY QUIZ ON </a:t>
            </a:r>
            <a:r>
              <a:rPr lang="en-US" dirty="0" smtClean="0">
                <a:solidFill>
                  <a:srgbClr val="002060"/>
                </a:solidFill>
              </a:rPr>
              <a:t>THURSDAY</a:t>
            </a:r>
            <a:r>
              <a:rPr lang="en-US" dirty="0" smtClean="0">
                <a:solidFill>
                  <a:srgbClr val="002060"/>
                </a:solidFill>
              </a:rPr>
              <a:t>!!!!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Study p. 298-299 &amp; p. 302-303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743200"/>
            <a:ext cx="9067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3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111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 Clase 8 IM La fecha es el 2 de abril del 2013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IM La fecha es el 20 de marzo del 2013</dc:title>
  <dc:creator>Helen Zumaeta</dc:creator>
  <cp:lastModifiedBy>Helen Zumaeta</cp:lastModifiedBy>
  <cp:revision>14</cp:revision>
  <cp:lastPrinted>2013-04-02T14:08:18Z</cp:lastPrinted>
  <dcterms:created xsi:type="dcterms:W3CDTF">2013-03-19T14:16:31Z</dcterms:created>
  <dcterms:modified xsi:type="dcterms:W3CDTF">2013-04-02T14:58:39Z</dcterms:modified>
</cp:coreProperties>
</file>